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arete, interni&#10;&#10;Descrizione generata automaticamente">
            <a:extLst>
              <a:ext uri="{FF2B5EF4-FFF2-40B4-BE49-F238E27FC236}">
                <a16:creationId xmlns:a16="http://schemas.microsoft.com/office/drawing/2014/main" id="{FD6F46EB-3BE6-4E34-9A5E-416213A52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02840B-BF21-4AB3-9552-AE05709A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006CD3-5F28-48A0-AF96-D31A47C81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829044" cy="1431984"/>
          </a:xfrm>
        </p:spPr>
        <p:txBody>
          <a:bodyPr>
            <a:normAutofit/>
          </a:bodyPr>
          <a:lstStyle/>
          <a:p>
            <a:pPr algn="l"/>
            <a:r>
              <a:rPr lang="it-IT" sz="4400" dirty="0">
                <a:latin typeface="Baskerville Old Face" panose="02020602080505020303" pitchFamily="18" charset="0"/>
              </a:rPr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FCE024-8F43-46C3-BD7D-E8C3B1CE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>
            <a:noAutofit/>
          </a:bodyPr>
          <a:lstStyle/>
          <a:p>
            <a:pPr algn="l"/>
            <a:r>
              <a:rPr lang="it-IT" sz="2000" dirty="0">
                <a:solidFill>
                  <a:srgbClr val="FFFFFE"/>
                </a:solidFill>
                <a:latin typeface="Baskerville Old Face" panose="02020602080505020303" pitchFamily="18" charset="0"/>
              </a:rPr>
              <a:t>Yuri  Alfio Randazzo </a:t>
            </a:r>
          </a:p>
          <a:p>
            <a:pPr algn="l"/>
            <a:r>
              <a:rPr lang="it-IT" sz="2000" dirty="0">
                <a:solidFill>
                  <a:srgbClr val="FFFFFE"/>
                </a:solidFill>
                <a:latin typeface="Baskerville Old Face" panose="02020602080505020303" pitchFamily="18" charset="0"/>
              </a:rPr>
              <a:t>o46002285</a:t>
            </a:r>
          </a:p>
        </p:txBody>
      </p:sp>
    </p:spTree>
    <p:extLst>
      <p:ext uri="{BB962C8B-B14F-4D97-AF65-F5344CB8AC3E}">
        <p14:creationId xmlns:p14="http://schemas.microsoft.com/office/powerpoint/2010/main" val="116611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D2E3F-060E-4A46-91CD-0A82D4DF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99669"/>
            <a:ext cx="9291215" cy="1049235"/>
          </a:xfrm>
        </p:spPr>
        <p:txBody>
          <a:bodyPr/>
          <a:lstStyle/>
          <a:p>
            <a:r>
              <a:rPr lang="it-IT" dirty="0" err="1">
                <a:latin typeface="Baskerville Old Face" panose="02020602080505020303" pitchFamily="18" charset="0"/>
              </a:rPr>
              <a:t>Css</a:t>
            </a:r>
            <a:r>
              <a:rPr lang="it-IT" dirty="0">
                <a:latin typeface="Baskerville Old Face" panose="02020602080505020303" pitchFamily="18" charset="0"/>
              </a:rPr>
              <a:t> mobile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FC71A4-6958-44A9-9E0B-E3FDFD803955}"/>
              </a:ext>
            </a:extLst>
          </p:cNvPr>
          <p:cNvSpPr txBox="1"/>
          <p:nvPr/>
        </p:nvSpPr>
        <p:spPr>
          <a:xfrm>
            <a:off x="1450392" y="834579"/>
            <a:ext cx="307398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1124px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1532px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A0CC06-EADB-4EB9-A81A-7C80A1AF7DDF}"/>
              </a:ext>
            </a:extLst>
          </p:cNvPr>
          <p:cNvSpPr txBox="1"/>
          <p:nvPr/>
        </p:nvSpPr>
        <p:spPr>
          <a:xfrm>
            <a:off x="7691226" y="834579"/>
            <a:ext cx="6100762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6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7409E-161A-445D-9289-0CFC2C197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509" y="17417"/>
            <a:ext cx="8637073" cy="1541417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Descrizione del 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E36C60-A362-4AE3-91E3-0F3FF5EE3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1417"/>
            <a:ext cx="12191999" cy="321346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it-IT" dirty="0"/>
              <a:t>Si vuole creare un sito che permetta di ricercare l’hotel tramite delle specifiche: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dirty="0"/>
              <a:t>Nome dell’hotel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dirty="0"/>
              <a:t>Stelle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dirty="0"/>
              <a:t>Voto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it-IT" dirty="0"/>
              <a:t>Città</a:t>
            </a:r>
          </a:p>
          <a:p>
            <a:pPr algn="l">
              <a:lnSpc>
                <a:spcPct val="100000"/>
              </a:lnSpc>
            </a:pPr>
            <a:r>
              <a:rPr lang="it-IT" dirty="0"/>
              <a:t>Nel sito per poter prenotare un hotel sarà richiesta l’iscrizione, che permetterà anche di poter lasciare un recensione all’hotel prenotato.</a:t>
            </a:r>
          </a:p>
          <a:p>
            <a:pPr algn="l">
              <a:lnSpc>
                <a:spcPct val="100000"/>
              </a:lnSpc>
            </a:pPr>
            <a:r>
              <a:rPr lang="it-IT" dirty="0"/>
              <a:t>Il sito si connetterà ad un database creato in precedenza che risponderà </a:t>
            </a:r>
            <a:r>
              <a:rPr lang="it-IT"/>
              <a:t>alle query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037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22D98-7B77-407C-8CEC-A71DBE0E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287793" cy="1204214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Layout complessivo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 err="1">
                <a:latin typeface="Baskerville Old Face" panose="02020602080505020303" pitchFamily="18" charset="0"/>
              </a:rPr>
              <a:t>html+css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{Sito da pc}</a:t>
            </a:r>
            <a:endParaRPr lang="it-IT" dirty="0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B39B0E8-A15F-4D8D-A071-D1788E22B1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6788" y="1204214"/>
            <a:ext cx="4487863" cy="2524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CDC5A4E7-82E2-414D-ACEE-D62F8F28AD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7349" y="1204214"/>
            <a:ext cx="4487863" cy="2524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07CC6F5-08E8-4577-A3BD-7A97A239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64" y="3956745"/>
            <a:ext cx="4487863" cy="2524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37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48D654-E461-4800-A65B-98EB7904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331" y="73369"/>
            <a:ext cx="9293577" cy="1059305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Layout complessivo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html+css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{Sito da mobile}</a:t>
            </a:r>
            <a:endParaRPr lang="it-IT" dirty="0"/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68CB43-37A9-469D-98A3-4201B8E01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355" y="1708150"/>
            <a:ext cx="1632436" cy="3448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27022E9-3927-416A-BA91-B64FD5CBC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3490" y="1701800"/>
            <a:ext cx="1629429" cy="344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DE5BD77-9854-4F2E-BC59-A1065F9B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265" y="1701800"/>
            <a:ext cx="1629429" cy="3448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0B007D-86A7-4ACC-93D8-6D8FD03AB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228" y="1723390"/>
            <a:ext cx="1623417" cy="3465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D28263E-5C05-4E94-A33E-806F9B424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865" y="1723390"/>
            <a:ext cx="1623417" cy="3465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6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0ABEE-E302-485E-B4C7-8C79783F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4694" y="0"/>
            <a:ext cx="9293577" cy="1059305"/>
          </a:xfrm>
        </p:spPr>
        <p:txBody>
          <a:bodyPr/>
          <a:lstStyle/>
          <a:p>
            <a:r>
              <a:rPr lang="it-IT" dirty="0" err="1">
                <a:latin typeface="Baskerville Old Face" panose="02020602080505020303" pitchFamily="18" charset="0"/>
              </a:rPr>
              <a:t>Header</a:t>
            </a:r>
            <a:r>
              <a:rPr lang="it-IT" dirty="0">
                <a:latin typeface="Baskerville Old Face" panose="02020602080505020303" pitchFamily="18" charset="0"/>
              </a:rPr>
              <a:t> + menu di navigazione 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76AC41-0E54-4B01-8757-A63CAA0B987C}"/>
              </a:ext>
            </a:extLst>
          </p:cNvPr>
          <p:cNvSpPr txBox="1"/>
          <p:nvPr/>
        </p:nvSpPr>
        <p:spPr>
          <a:xfrm>
            <a:off x="5094514" y="1059305"/>
            <a:ext cx="6670766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"Testo1"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detTesto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Your Hotel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Quickly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Easily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With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Easy Hotels !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"Barra"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H.png"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"Barra2"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Recensioni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Cerca Hotel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 Tue Prenotazioni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Login/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Segnaposto contenuto 15" descr="Immagine che contiene testo, pavimento, interni, tavolo&#10;&#10;Descrizione generata automaticamente">
            <a:extLst>
              <a:ext uri="{FF2B5EF4-FFF2-40B4-BE49-F238E27FC236}">
                <a16:creationId xmlns:a16="http://schemas.microsoft.com/office/drawing/2014/main" id="{99E61F83-15E1-4A0E-9BDA-7CA6DE0A43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6720" y="1507501"/>
            <a:ext cx="4487863" cy="2291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54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D7B3AB-5F07-44A0-BC63-0D254444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2196" y="0"/>
            <a:ext cx="9291215" cy="1049235"/>
          </a:xfrm>
        </p:spPr>
        <p:txBody>
          <a:bodyPr/>
          <a:lstStyle/>
          <a:p>
            <a:r>
              <a:rPr lang="it-IT" dirty="0" err="1">
                <a:latin typeface="Baskerville Old Face" panose="02020602080505020303" pitchFamily="18" charset="0"/>
              </a:rPr>
              <a:t>Header</a:t>
            </a:r>
            <a:r>
              <a:rPr lang="it-IT" dirty="0">
                <a:latin typeface="Baskerville Old Face" panose="02020602080505020303" pitchFamily="18" charset="0"/>
              </a:rPr>
              <a:t> + navigazione 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 err="1">
                <a:solidFill>
                  <a:srgbClr val="FB8C29"/>
                </a:solidFill>
                <a:latin typeface="Baskerville Old Face" panose="02020602080505020303" pitchFamily="18" charset="0"/>
              </a:rPr>
              <a:t>css</a:t>
            </a:r>
            <a:endParaRPr lang="it-IT" dirty="0">
              <a:solidFill>
                <a:srgbClr val="FB8C29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EB58B8-5D4A-4F75-B973-4B3725AC3AEF}"/>
              </a:ext>
            </a:extLst>
          </p:cNvPr>
          <p:cNvSpPr txBox="1"/>
          <p:nvPr/>
        </p:nvSpPr>
        <p:spPr>
          <a:xfrm>
            <a:off x="0" y="987803"/>
            <a:ext cx="327224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"01.jpg"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BB5DE1-52C4-4540-89A0-78ADB58C54ED}"/>
              </a:ext>
            </a:extLst>
          </p:cNvPr>
          <p:cNvSpPr txBox="1"/>
          <p:nvPr/>
        </p:nvSpPr>
        <p:spPr>
          <a:xfrm>
            <a:off x="2891246" y="987803"/>
            <a:ext cx="285423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9648D8-79E4-44BF-B19B-AA75D5BCA394}"/>
              </a:ext>
            </a:extLst>
          </p:cNvPr>
          <p:cNvSpPr txBox="1"/>
          <p:nvPr/>
        </p:nvSpPr>
        <p:spPr>
          <a:xfrm>
            <a:off x="5354442" y="1075783"/>
            <a:ext cx="27627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blanchedalmond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.875em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Lobster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 </a:t>
            </a:r>
          </a:p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#Barra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A5A16A-91A3-4E8A-82B2-EB02AE7A7A26}"/>
              </a:ext>
            </a:extLst>
          </p:cNvPr>
          <p:cNvSpPr txBox="1"/>
          <p:nvPr/>
        </p:nvSpPr>
        <p:spPr>
          <a:xfrm>
            <a:off x="8117236" y="987803"/>
            <a:ext cx="27627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blanchedalmond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4492F0-6A33-4E35-9137-1F4AA198A2C0}"/>
              </a:ext>
            </a:extLst>
          </p:cNvPr>
          <p:cNvSpPr txBox="1"/>
          <p:nvPr/>
        </p:nvSpPr>
        <p:spPr>
          <a:xfrm>
            <a:off x="4672783" y="4611231"/>
            <a:ext cx="50724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#detTesto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3.5vw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216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157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'Kiwi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Maru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55%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216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157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76004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701B41-F4AD-4768-B587-4E8A1919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3656" y="0"/>
            <a:ext cx="9293577" cy="1059305"/>
          </a:xfrm>
        </p:spPr>
        <p:txBody>
          <a:bodyPr>
            <a:norm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Sezione contenuti 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>
                <a:latin typeface="Baskerville Old Face" panose="02020602080505020303" pitchFamily="18" charset="0"/>
              </a:rPr>
              <a:t>html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3DBD011-E245-43FC-9A5F-0CD3BF275A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4151" y="1450561"/>
            <a:ext cx="4487863" cy="1623571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386071-5C5F-4F47-91B9-0083420D153B}"/>
              </a:ext>
            </a:extLst>
          </p:cNvPr>
          <p:cNvSpPr txBox="1"/>
          <p:nvPr/>
        </p:nvSpPr>
        <p:spPr>
          <a:xfrm>
            <a:off x="4854833" y="1059305"/>
            <a:ext cx="692583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"Testo"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"Testo2"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Ecco Cosa Puoi Fare Nel Nostro Sito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"linea"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"I1"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"ricercahotel1.jpg"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Nel nostro sito potrai cercare l'hotel più adatto a te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Cliccando su Cerca Hotel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"I2"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"prenotazioni.jpg"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Puoi gestire le tue prenotazioni facilmente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Cliccando su Le Tue Prenotazioni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"I3"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"Recensioni.jpg"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Puoi anche 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lascire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una recensione con un voto da 1 a 5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cosi potrai aiutare altre persone con le 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propie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ricerche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Cliccando su Recensioni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6B29173-FA1B-4CDC-9616-63D6852F61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4151" y="3074132"/>
            <a:ext cx="4487863" cy="1308174"/>
          </a:xfrm>
        </p:spPr>
      </p:pic>
    </p:spTree>
    <p:extLst>
      <p:ext uri="{BB962C8B-B14F-4D97-AF65-F5344CB8AC3E}">
        <p14:creationId xmlns:p14="http://schemas.microsoft.com/office/powerpoint/2010/main" val="342230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B6876-8380-4DDB-BB8F-D8E279BA3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7610" y="0"/>
            <a:ext cx="9291215" cy="1049235"/>
          </a:xfrm>
        </p:spPr>
        <p:txBody>
          <a:bodyPr/>
          <a:lstStyle/>
          <a:p>
            <a:r>
              <a:rPr lang="it-IT" dirty="0">
                <a:latin typeface="Baskerville Old Face" panose="02020602080505020303" pitchFamily="18" charset="0"/>
              </a:rPr>
              <a:t>Sezione contenuti</a:t>
            </a:r>
            <a:br>
              <a:rPr lang="it-IT" dirty="0">
                <a:latin typeface="Baskerville Old Face" panose="02020602080505020303" pitchFamily="18" charset="0"/>
              </a:rPr>
            </a:br>
            <a:r>
              <a:rPr lang="it-IT" dirty="0" err="1">
                <a:latin typeface="Baskerville Old Face" panose="02020602080505020303" pitchFamily="18" charset="0"/>
              </a:rPr>
              <a:t>css</a:t>
            </a:r>
            <a:endParaRPr lang="it-IT" dirty="0">
              <a:latin typeface="Baskerville Old Face" panose="020206020805050203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B4A834-EED4-4449-87DA-F1D255D05F54}"/>
              </a:ext>
            </a:extLst>
          </p:cNvPr>
          <p:cNvSpPr txBox="1"/>
          <p:nvPr/>
        </p:nvSpPr>
        <p:spPr>
          <a:xfrm>
            <a:off x="88106" y="1182231"/>
            <a:ext cx="73009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5%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EE212B-CA3E-4696-94FA-BBF69B72F645}"/>
              </a:ext>
            </a:extLst>
          </p:cNvPr>
          <p:cNvSpPr txBox="1"/>
          <p:nvPr/>
        </p:nvSpPr>
        <p:spPr>
          <a:xfrm>
            <a:off x="2812256" y="1049235"/>
            <a:ext cx="426481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-26px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'Oswald'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'Oswald'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-26px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'Inconsolata'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monospace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'Inconsolata'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monospace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#I3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59px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-26px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#I3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Merriweather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Playfair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Display'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#I3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Merriweather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Playfair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Display'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D09E93-2B3C-45FE-A600-56CA33725934}"/>
              </a:ext>
            </a:extLst>
          </p:cNvPr>
          <p:cNvSpPr txBox="1"/>
          <p:nvPr/>
        </p:nvSpPr>
        <p:spPr>
          <a:xfrm>
            <a:off x="7278290" y="1468335"/>
            <a:ext cx="5045869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Merriweather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#Testo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#linea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197418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B920103E-D089-4887-A02E-8B4C83C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447"/>
            <a:ext cx="4158749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E181D6F-DAC0-4C1C-9471-D6950EB8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4" y="2833747"/>
            <a:ext cx="4960442" cy="595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8BC461-7BA3-4F8F-885F-9E5D509813B5}"/>
              </a:ext>
            </a:extLst>
          </p:cNvPr>
          <p:cNvSpPr txBox="1"/>
          <p:nvPr/>
        </p:nvSpPr>
        <p:spPr>
          <a:xfrm>
            <a:off x="6091238" y="581064"/>
            <a:ext cx="61007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dirty="0">
                <a:solidFill>
                  <a:srgbClr val="FB8C29"/>
                </a:solidFill>
                <a:effectLst/>
                <a:latin typeface="Baskerville Old Face" panose="02020602080505020303" pitchFamily="18" charset="0"/>
              </a:rPr>
              <a:t>{HTML}</a:t>
            </a:r>
          </a:p>
          <a:p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"loghi"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instagram.png"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facebook.png"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Yuri Alfio Randazzo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O46002285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D8070C-605B-410F-81C8-7EC01D861020}"/>
              </a:ext>
            </a:extLst>
          </p:cNvPr>
          <p:cNvSpPr txBox="1"/>
          <p:nvPr/>
        </p:nvSpPr>
        <p:spPr>
          <a:xfrm>
            <a:off x="5299896" y="3385725"/>
            <a:ext cx="291065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dirty="0">
                <a:solidFill>
                  <a:srgbClr val="FB8C29"/>
                </a:solidFill>
                <a:effectLst/>
                <a:latin typeface="Baskerville Old Face" panose="02020602080505020303" pitchFamily="18" charset="0"/>
              </a:rPr>
              <a:t>{CSS}</a:t>
            </a:r>
          </a:p>
          <a:p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blanchedalmond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Lobster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8919DE3-67ED-436E-92D5-BA64C82867C5}"/>
              </a:ext>
            </a:extLst>
          </p:cNvPr>
          <p:cNvSpPr txBox="1"/>
          <p:nvPr/>
        </p:nvSpPr>
        <p:spPr>
          <a:xfrm>
            <a:off x="8210550" y="4136619"/>
            <a:ext cx="36861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#loghi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flexbox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#loghi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755065957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TM10001114[[fn=Raccolta]]</Template>
  <TotalTime>89</TotalTime>
  <Words>3425</Words>
  <Application>Microsoft Office PowerPoint</Application>
  <PresentationFormat>Widescreen</PresentationFormat>
  <Paragraphs>335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Baskerville Old Face</vt:lpstr>
      <vt:lpstr>Consolas</vt:lpstr>
      <vt:lpstr>Rockwell</vt:lpstr>
      <vt:lpstr>Wingdings</vt:lpstr>
      <vt:lpstr>Raccolta</vt:lpstr>
      <vt:lpstr>MHW1</vt:lpstr>
      <vt:lpstr>Descrizione del  progetto</vt:lpstr>
      <vt:lpstr>Layout complessivo html+css {Sito da pc}</vt:lpstr>
      <vt:lpstr>Layout complessivo html+css {Sito da mobile}</vt:lpstr>
      <vt:lpstr>Header + menu di navigazione  html</vt:lpstr>
      <vt:lpstr>Header + navigazione  css</vt:lpstr>
      <vt:lpstr>Sezione contenuti  html</vt:lpstr>
      <vt:lpstr>Sezione contenuti css</vt:lpstr>
      <vt:lpstr>Presentazione standard di PowerPoint</vt:lpstr>
      <vt:lpstr>Css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Yuri Randazzo</dc:creator>
  <cp:lastModifiedBy>Yuri Randazzo</cp:lastModifiedBy>
  <cp:revision>11</cp:revision>
  <dcterms:created xsi:type="dcterms:W3CDTF">2021-03-26T10:44:11Z</dcterms:created>
  <dcterms:modified xsi:type="dcterms:W3CDTF">2021-03-26T16:24:09Z</dcterms:modified>
</cp:coreProperties>
</file>